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314" r:id="rId3"/>
    <p:sldId id="315" r:id="rId4"/>
    <p:sldId id="316" r:id="rId5"/>
    <p:sldId id="317" r:id="rId6"/>
    <p:sldId id="259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3" r:id="rId20"/>
    <p:sldId id="309" r:id="rId21"/>
    <p:sldId id="310" r:id="rId22"/>
    <p:sldId id="311" r:id="rId23"/>
    <p:sldId id="312" r:id="rId24"/>
    <p:sldId id="296" r:id="rId25"/>
  </p:sldIdLst>
  <p:sldSz cx="12192000" cy="6858000"/>
  <p:notesSz cx="6888163" cy="10020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408"/>
    <a:srgbClr val="99DDE0"/>
    <a:srgbClr val="ED6D34"/>
    <a:srgbClr val="FBB875"/>
    <a:srgbClr val="3B8D86"/>
    <a:srgbClr val="FBAE7F"/>
    <a:srgbClr val="F9C373"/>
    <a:srgbClr val="FF9008"/>
    <a:srgbClr val="BF7233"/>
    <a:srgbClr val="3B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60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E7CD177-1254-4D0D-AEA7-BB287947BD3B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F84D1FC-7C18-4273-A8DE-BE27C869BE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712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6CE4104-1697-46AF-845D-5957D6A3D044}" type="datetimeFigureOut">
              <a:rPr lang="zh-CN" altLang="en-US" smtClean="0"/>
              <a:t>2022/6/12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A3C462D-D2D2-445A-B7CB-D21D589C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67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7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4574528" y="263029"/>
            <a:ext cx="3042944" cy="833858"/>
            <a:chOff x="4857671" y="417084"/>
            <a:chExt cx="3042944" cy="833858"/>
          </a:xfrm>
        </p:grpSpPr>
        <p:sp>
          <p:nvSpPr>
            <p:cNvPr id="18" name="文本框 17"/>
            <p:cNvSpPr txBox="1"/>
            <p:nvPr/>
          </p:nvSpPr>
          <p:spPr>
            <a:xfrm>
              <a:off x="4857671" y="417084"/>
              <a:ext cx="3042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站酷快乐体2016修订版" panose="02010600030101010101" charset="-122"/>
                  <a:sym typeface="迷你简硬笔楷书" panose="03000509000000000000" charset="-122"/>
                </a:rPr>
                <a:t>添加标题</a:t>
              </a:r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站酷快乐体2016修订版" panose="02010600030101010101" charset="-122"/>
                <a:sym typeface="迷你简硬笔楷书" panose="03000509000000000000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232034" y="912388"/>
              <a:ext cx="22942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站酷快乐体2016修订版" panose="02010600030101010101" charset="-122"/>
                  <a:sym typeface="迷你简硬笔楷书" panose="03000509000000000000" charset="-122"/>
                </a:rPr>
                <a:t>Click 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8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07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FE25A-F59E-4A74-B665-864FD89E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2CC18-0C10-4C0D-A0F2-E6045AE3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D336C-545D-4EB5-97AD-1195B1E1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2022/6/12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62F5E-1F39-4ED3-9466-620AD89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B90C6-7DD8-450C-B97D-289F0B9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74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61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39075" y="2211417"/>
            <a:ext cx="118529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6600" b="1" dirty="0"/>
              <a:t>good touch ,bad touch</a:t>
            </a:r>
          </a:p>
          <a:p>
            <a:pPr algn="ctr"/>
            <a:r>
              <a:rPr lang="zh-TW" altLang="en-US" sz="6600" b="1" dirty="0">
                <a:solidFill>
                  <a:srgbClr val="1E1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細圓（注音一）" panose="02010609010101010101" pitchFamily="49" charset="-120"/>
                <a:ea typeface="書法細圓（注音一）" panose="02010609010101010101" pitchFamily="49" charset="-120"/>
              </a:rPr>
              <a:t>好的碰觸</a:t>
            </a:r>
            <a:r>
              <a:rPr lang="en-US" altLang="zh-TW" sz="6600" b="1" dirty="0">
                <a:solidFill>
                  <a:srgbClr val="1E1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細圓（注音一）" panose="02010609010101010101" pitchFamily="49" charset="-120"/>
                <a:ea typeface="書法細圓（注音一）" panose="02010609010101010101" pitchFamily="49" charset="-120"/>
              </a:rPr>
              <a:t>,</a:t>
            </a:r>
            <a:r>
              <a:rPr lang="zh-TW" altLang="en-US" sz="6600" b="1" dirty="0">
                <a:solidFill>
                  <a:srgbClr val="1E14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細圓（注音一）" panose="02010609010101010101" pitchFamily="49" charset="-120"/>
                <a:ea typeface="書法細圓（注音一）" panose="02010609010101010101" pitchFamily="49" charset="-120"/>
              </a:rPr>
              <a:t>不好的碰觸</a:t>
            </a:r>
            <a:endParaRPr lang="zh-CN" altLang="en-US" sz="6600" b="1" dirty="0">
              <a:solidFill>
                <a:srgbClr val="1E14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細圓（注音一）" panose="02010609010101010101" pitchFamily="49" charset="-120"/>
              <a:ea typeface="書法細圓（注音一）" panose="02010609010101010101" pitchFamily="49" charset="-12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957978" y="5985690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1E1408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一年甲</a:t>
            </a:r>
            <a:r>
              <a:rPr lang="zh-CN" altLang="en-US" sz="2000" b="1" dirty="0">
                <a:solidFill>
                  <a:srgbClr val="1E1408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班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9218" y="-430924"/>
            <a:ext cx="3859349" cy="38593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2" y="4616250"/>
            <a:ext cx="2012408" cy="2311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60" y="639997"/>
            <a:ext cx="847933" cy="701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0" b="23905"/>
          <a:stretch/>
        </p:blipFill>
        <p:spPr>
          <a:xfrm>
            <a:off x="8735391" y="5938479"/>
            <a:ext cx="1028484" cy="596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2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36" y="4167453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457325"/>
            <a:ext cx="5948855" cy="52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50" y="813617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716" y="5134437"/>
            <a:ext cx="1211284" cy="121128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3363422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1723697"/>
            <a:ext cx="6108780" cy="50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1" y="813618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075" y="4261922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1713186"/>
            <a:ext cx="6387695" cy="472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1" y="813618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4221658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838325"/>
            <a:ext cx="6268873" cy="49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1" y="813618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09" y="3800916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543979"/>
            <a:ext cx="5580073" cy="524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1" y="813618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4377985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00" y="1632389"/>
            <a:ext cx="7201855" cy="48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097" y="624431"/>
            <a:ext cx="3233040" cy="5974597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77" y="756088"/>
            <a:ext cx="3248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2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84" y="5126981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1" y="4093836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0" y="500107"/>
            <a:ext cx="7693572" cy="62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90" y="821491"/>
            <a:ext cx="2298862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21" y="4904039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84" y="3126930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4" y="1776690"/>
            <a:ext cx="7564212" cy="481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90" y="821491"/>
            <a:ext cx="2677234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84" y="5126981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6" y="4304088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52" y="1274596"/>
            <a:ext cx="6606244" cy="505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90" y="821491"/>
            <a:ext cx="2729786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36" y="4167453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457325"/>
            <a:ext cx="5948855" cy="52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50" y="813617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4" y="3820937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676" y="441433"/>
            <a:ext cx="6348247" cy="63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04" y="1439917"/>
            <a:ext cx="2067634" cy="53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84" y="5126981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6" y="4304088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14" y="480772"/>
            <a:ext cx="6842178" cy="612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90" y="821491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82" y="5363179"/>
            <a:ext cx="1239541" cy="123954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78" y="425771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2085974"/>
            <a:ext cx="7809507" cy="4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90" y="821491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84" y="5126981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6" y="4304088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60" y="821491"/>
            <a:ext cx="6951443" cy="49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90" y="821491"/>
            <a:ext cx="2603662" cy="5974597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3005959" y="5507421"/>
            <a:ext cx="6695089" cy="10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latin typeface="書法細圓（注音一）" panose="02010609010101010101" pitchFamily="49" charset="-120"/>
                <a:ea typeface="書法細圓（注音一）" panose="02010609010101010101" pitchFamily="49" charset="-120"/>
              </a:rPr>
              <a:t>趕快離開</a:t>
            </a:r>
          </a:p>
        </p:txBody>
      </p:sp>
    </p:spTree>
    <p:extLst>
      <p:ext uri="{BB962C8B-B14F-4D97-AF65-F5344CB8AC3E}">
        <p14:creationId xmlns:p14="http://schemas.microsoft.com/office/powerpoint/2010/main" val="18659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39" y="5708551"/>
            <a:ext cx="1087537" cy="108753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60" y="4832217"/>
            <a:ext cx="1384958" cy="1384958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90" y="821491"/>
            <a:ext cx="3233040" cy="597459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43" y="970662"/>
            <a:ext cx="2607808" cy="26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28" y="920937"/>
            <a:ext cx="2857500" cy="27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41" y="3843461"/>
            <a:ext cx="2607808" cy="268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40" y="3984256"/>
            <a:ext cx="2668862" cy="259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927833" y="970662"/>
            <a:ext cx="977464" cy="43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1E140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醫生</a:t>
            </a:r>
          </a:p>
        </p:txBody>
      </p:sp>
      <p:sp>
        <p:nvSpPr>
          <p:cNvPr id="11" name="矩形 10"/>
          <p:cNvSpPr/>
          <p:nvPr/>
        </p:nvSpPr>
        <p:spPr>
          <a:xfrm>
            <a:off x="9734066" y="948096"/>
            <a:ext cx="1024760" cy="43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1E140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老師</a:t>
            </a:r>
          </a:p>
        </p:txBody>
      </p:sp>
      <p:sp>
        <p:nvSpPr>
          <p:cNvPr id="12" name="矩形 11"/>
          <p:cNvSpPr/>
          <p:nvPr/>
        </p:nvSpPr>
        <p:spPr>
          <a:xfrm>
            <a:off x="5591501" y="3843460"/>
            <a:ext cx="1030016" cy="35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1E140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父母</a:t>
            </a:r>
          </a:p>
        </p:txBody>
      </p:sp>
      <p:sp>
        <p:nvSpPr>
          <p:cNvPr id="13" name="矩形 12"/>
          <p:cNvSpPr/>
          <p:nvPr/>
        </p:nvSpPr>
        <p:spPr>
          <a:xfrm>
            <a:off x="9006597" y="3984255"/>
            <a:ext cx="1076835" cy="42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1E1408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警察</a:t>
            </a:r>
          </a:p>
        </p:txBody>
      </p:sp>
      <p:sp>
        <p:nvSpPr>
          <p:cNvPr id="4" name="矩形 3"/>
          <p:cNvSpPr/>
          <p:nvPr/>
        </p:nvSpPr>
        <p:spPr>
          <a:xfrm>
            <a:off x="3247697" y="136634"/>
            <a:ext cx="8502869" cy="684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除了快跑</a:t>
            </a:r>
            <a:r>
              <a:rPr lang="en-US" altLang="zh-TW" sz="4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我還可以告訴</a:t>
            </a:r>
            <a:r>
              <a:rPr lang="en-US" altLang="zh-TW" dirty="0">
                <a:solidFill>
                  <a:srgbClr val="1E1408"/>
                </a:solidFill>
              </a:rPr>
              <a:t>……..</a:t>
            </a:r>
            <a:endParaRPr lang="zh-TW" altLang="en-US" dirty="0">
              <a:solidFill>
                <a:srgbClr val="1E1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84" y="815157"/>
            <a:ext cx="8278740" cy="6088880"/>
          </a:xfrm>
          <a:prstGeom prst="rect">
            <a:avLst/>
          </a:prstGeom>
        </p:spPr>
      </p:pic>
      <p:pic>
        <p:nvPicPr>
          <p:cNvPr id="2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2" y="3394128"/>
            <a:ext cx="3076350" cy="35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657600" y="2617076"/>
            <a:ext cx="5570483" cy="2406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回家作業</a:t>
            </a:r>
            <a:r>
              <a:rPr lang="en-US" altLang="zh-TW" sz="5400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</a:p>
          <a:p>
            <a:pPr algn="ctr"/>
            <a:r>
              <a:rPr lang="en-US" altLang="zh-TW" sz="5400" dirty="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---</a:t>
            </a:r>
            <a:r>
              <a:rPr lang="zh-TW" altLang="en-US" sz="5400">
                <a:solidFill>
                  <a:srgbClr val="00206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學習單</a:t>
            </a:r>
            <a:endParaRPr lang="zh-TW" altLang="en-US" sz="5400" dirty="0">
              <a:solidFill>
                <a:srgbClr val="00206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921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4" y="3820937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1082566"/>
            <a:ext cx="5517931" cy="576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04" y="1439917"/>
            <a:ext cx="2067634" cy="53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4" y="3820937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752" y="1736861"/>
            <a:ext cx="7313041" cy="41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04" y="1439917"/>
            <a:ext cx="2067634" cy="53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4" y="3820937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752" y="1736861"/>
            <a:ext cx="7313041" cy="41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04" y="1439917"/>
            <a:ext cx="2067634" cy="53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94" y="3820937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52" y="1439916"/>
            <a:ext cx="7313041" cy="47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504" y="1439917"/>
            <a:ext cx="2067634" cy="53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92" y="4377985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34" y="1230532"/>
            <a:ext cx="5664763" cy="503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1" y="813618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83" y="4412702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50" y="1688552"/>
            <a:ext cx="6335808" cy="49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511" y="813618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1" y="5411130"/>
            <a:ext cx="1475740" cy="1475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1" y="3669131"/>
            <a:ext cx="1771015" cy="177101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95" y="1544692"/>
            <a:ext cx="5174045" cy="5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015" y="856808"/>
            <a:ext cx="3233040" cy="59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36</Words>
  <Application>Microsoft Office PowerPoint</Application>
  <PresentationFormat>寬螢幕</PresentationFormat>
  <Paragraphs>11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宋体</vt:lpstr>
      <vt:lpstr>方正卡通简体</vt:lpstr>
      <vt:lpstr>書法中楷（注音一）</vt:lpstr>
      <vt:lpstr>書法細圓（注音一）</vt:lpstr>
      <vt:lpstr>站酷快乐体2016修订版</vt:lpstr>
      <vt:lpstr>迷你简硬笔楷书</vt:lpstr>
      <vt:lpstr>新細明體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user</cp:lastModifiedBy>
  <cp:revision>89</cp:revision>
  <dcterms:created xsi:type="dcterms:W3CDTF">2020-07-14T08:29:02Z</dcterms:created>
  <dcterms:modified xsi:type="dcterms:W3CDTF">2022-06-12T01:20:59Z</dcterms:modified>
</cp:coreProperties>
</file>